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6" r:id="rId3"/>
    <p:sldId id="305" r:id="rId4"/>
    <p:sldId id="304" r:id="rId5"/>
    <p:sldId id="263" r:id="rId6"/>
    <p:sldId id="281" r:id="rId7"/>
    <p:sldId id="289" r:id="rId8"/>
    <p:sldId id="290" r:id="rId9"/>
    <p:sldId id="293" r:id="rId10"/>
    <p:sldId id="294" r:id="rId11"/>
    <p:sldId id="308" r:id="rId12"/>
    <p:sldId id="291" r:id="rId13"/>
    <p:sldId id="299" r:id="rId14"/>
    <p:sldId id="296" r:id="rId15"/>
    <p:sldId id="292" r:id="rId16"/>
    <p:sldId id="307" r:id="rId17"/>
    <p:sldId id="300" r:id="rId18"/>
    <p:sldId id="297" r:id="rId19"/>
    <p:sldId id="284" r:id="rId20"/>
    <p:sldId id="301" r:id="rId21"/>
    <p:sldId id="303" r:id="rId22"/>
    <p:sldId id="302" r:id="rId23"/>
    <p:sldId id="309" r:id="rId24"/>
    <p:sldId id="257" r:id="rId25"/>
    <p:sldId id="28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7391"/>
    <a:srgbClr val="7F7A7A"/>
    <a:srgbClr val="82A0A0"/>
    <a:srgbClr val="85ACB6"/>
    <a:srgbClr val="546782"/>
    <a:srgbClr val="4B5B72"/>
    <a:srgbClr val="596C88"/>
    <a:srgbClr val="738D8E"/>
    <a:srgbClr val="838C93"/>
    <a:srgbClr val="82A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3"/>
    <p:restoredTop sz="96291"/>
  </p:normalViewPr>
  <p:slideViewPr>
    <p:cSldViewPr snapToGrid="0" showGuides="1">
      <p:cViewPr varScale="1">
        <p:scale>
          <a:sx n="113" d="100"/>
          <a:sy n="113" d="100"/>
        </p:scale>
        <p:origin x="4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E23-AF5D-E44B-913E-0514F7D2BA75}" type="datetimeFigureOut">
              <a:rPr kumimoji="1" lang="zh-CN" altLang="en-US" smtClean="0"/>
              <a:t>2021/4/29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52DBE-6321-FB4B-85E1-1F91DF2DF1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912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members</a:t>
            </a:r>
          </a:p>
          <a:p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screenshot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it,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designed.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reposi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600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0802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916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6634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156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respectively: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20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respectively: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53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respectively: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819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no.1,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034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199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just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apis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front-end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86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18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15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28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0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5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461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83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61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00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2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65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36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7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0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4383F-BE61-4EE5-B374-EBBED0B40AB1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9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33162" y="6399361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53886" t="6617" r="-15899" b="-6617"/>
          <a:stretch/>
        </p:blipFill>
        <p:spPr>
          <a:xfrm rot="5400000">
            <a:off x="7890074" y="1500406"/>
            <a:ext cx="7326611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271142" y="5294017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330450" y="5261512"/>
            <a:ext cx="8674182" cy="19720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50699" y="4377267"/>
            <a:ext cx="532964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HU Bing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1155151103</a:t>
            </a:r>
          </a:p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CHEN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Jiaxian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1155152636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Suwei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1155152413</a:t>
            </a:r>
          </a:p>
        </p:txBody>
      </p:sp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1900315" y="1401245"/>
            <a:ext cx="5515735" cy="1579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8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iMoment</a:t>
            </a:r>
            <a:endParaRPr lang="en-US" sz="8800" dirty="0">
              <a:solidFill>
                <a:schemeClr val="tx1">
                  <a:lumMod val="50000"/>
                  <a:lumOff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414918F-2D62-7E45-AE19-05362B69AE1F}"/>
              </a:ext>
            </a:extLst>
          </p:cNvPr>
          <p:cNvGrpSpPr/>
          <p:nvPr/>
        </p:nvGrpSpPr>
        <p:grpSpPr>
          <a:xfrm>
            <a:off x="4756969" y="3392311"/>
            <a:ext cx="1957540" cy="588929"/>
            <a:chOff x="5117230" y="3699904"/>
            <a:chExt cx="1957540" cy="588929"/>
          </a:xfrm>
        </p:grpSpPr>
        <p:sp>
          <p:nvSpPr>
            <p:cNvPr id="19" name="圆角矩形 18"/>
            <p:cNvSpPr/>
            <p:nvPr/>
          </p:nvSpPr>
          <p:spPr>
            <a:xfrm>
              <a:off x="5117230" y="3699904"/>
              <a:ext cx="1957540" cy="588929"/>
            </a:xfrm>
            <a:prstGeom prst="roundRect">
              <a:avLst>
                <a:gd name="adj" fmla="val 50000"/>
              </a:avLst>
            </a:prstGeom>
            <a:solidFill>
              <a:srgbClr val="82A7B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222203" y="3748146"/>
              <a:ext cx="174759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Group</a:t>
              </a:r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80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530D16-86BD-1E40-8BB0-E31CBD85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06" y="1242107"/>
            <a:ext cx="5152408" cy="22254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BAA9A5-7D3C-8148-BAC4-CEB8BAD65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207" y="3613280"/>
            <a:ext cx="5152408" cy="1908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C75929-F623-1847-8F3D-748D67B3FA88}"/>
              </a:ext>
            </a:extLst>
          </p:cNvPr>
          <p:cNvSpPr txBox="1"/>
          <p:nvPr/>
        </p:nvSpPr>
        <p:spPr>
          <a:xfrm>
            <a:off x="6834847" y="935761"/>
            <a:ext cx="46445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APIs:</a:t>
            </a:r>
          </a:p>
          <a:p>
            <a:endParaRPr lang="en-US" altLang="zh-CN" b="1" dirty="0"/>
          </a:p>
          <a:p>
            <a:r>
              <a:rPr lang="en-US" altLang="zh-CN" b="1" dirty="0"/>
              <a:t>Get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</a:t>
            </a:r>
            <a:r>
              <a:rPr lang="en-US" altLang="zh-CN" b="1" dirty="0" err="1"/>
              <a:t>get_friends</a:t>
            </a:r>
            <a:endParaRPr lang="en-US" altLang="zh-CN" b="1" dirty="0"/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(status,</a:t>
            </a:r>
            <a:r>
              <a:rPr lang="zh-CN" altLang="en-US" dirty="0"/>
              <a:t> </a:t>
            </a:r>
            <a:r>
              <a:rPr lang="en-US" altLang="zh-CN" dirty="0"/>
              <a:t>data{nickname})</a:t>
            </a:r>
          </a:p>
          <a:p>
            <a:endParaRPr lang="en-US" altLang="zh-CN" dirty="0"/>
          </a:p>
          <a:p>
            <a:r>
              <a:rPr lang="en-US" altLang="zh-CN" b="1" dirty="0"/>
              <a:t>GET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</a:t>
            </a:r>
            <a:r>
              <a:rPr lang="en-US" altLang="zh-CN" b="1" dirty="0" err="1"/>
              <a:t>get_friend_request</a:t>
            </a:r>
            <a:endParaRPr lang="en-US" altLang="zh-CN" b="1" dirty="0"/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(status,</a:t>
            </a:r>
            <a:r>
              <a:rPr lang="zh-CN" altLang="en-US" dirty="0"/>
              <a:t> </a:t>
            </a:r>
            <a:r>
              <a:rPr lang="en-US" altLang="zh-CN" dirty="0"/>
              <a:t>data{nickname})</a:t>
            </a:r>
          </a:p>
          <a:p>
            <a:endParaRPr lang="en-US" altLang="zh-CN" b="1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</a:t>
            </a:r>
            <a:r>
              <a:rPr lang="en-US" altLang="zh-CN" b="1" dirty="0" err="1"/>
              <a:t>add_friend</a:t>
            </a:r>
            <a:endParaRPr lang="en-US" altLang="zh-CN" b="1" dirty="0"/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request_id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receive_nickname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</a:p>
          <a:p>
            <a:endParaRPr lang="en-US" altLang="zh-CN" b="1" dirty="0"/>
          </a:p>
          <a:p>
            <a:r>
              <a:rPr lang="en-US" altLang="zh-CN" b="1" dirty="0"/>
              <a:t>GET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</a:t>
            </a:r>
            <a:r>
              <a:rPr lang="en-US" altLang="zh-CN" b="1" dirty="0" err="1"/>
              <a:t>accept_or_refuse</a:t>
            </a:r>
            <a:endParaRPr lang="en-US" altLang="zh-CN" b="1" dirty="0"/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(operation,</a:t>
            </a:r>
            <a:r>
              <a:rPr lang="zh-CN" altLang="en-US" dirty="0"/>
              <a:t> </a:t>
            </a:r>
            <a:r>
              <a:rPr lang="en-US" altLang="zh-CN" dirty="0" err="1"/>
              <a:t>request_name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receive_id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  <a:endParaRPr lang="en-US" altLang="zh-CN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747CA6-05D6-9C41-B59D-B3783FBD3F85}"/>
              </a:ext>
            </a:extLst>
          </p:cNvPr>
          <p:cNvSpPr/>
          <p:nvPr/>
        </p:nvSpPr>
        <p:spPr>
          <a:xfrm>
            <a:off x="1530916" y="615232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Add friends via User ID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5F30C4-C405-B447-9E84-F41789A35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085" y="147159"/>
            <a:ext cx="1255174" cy="24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75836" y="519076"/>
            <a:ext cx="2656218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Chat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List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PA_文本框 2">
            <a:extLst>
              <a:ext uri="{FF2B5EF4-FFF2-40B4-BE49-F238E27FC236}">
                <a16:creationId xmlns:a16="http://schemas.microsoft.com/office/drawing/2014/main" id="{0D6F8C97-4A44-FA46-8E79-56A460C39C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79659" y="535746"/>
            <a:ext cx="3207719" cy="7251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Friends</a:t>
            </a:r>
            <a:r>
              <a:rPr lang="zh-CN" altLang="en-US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List</a:t>
            </a:r>
            <a:endParaRPr lang="en-US" sz="38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982AAB-01E1-4546-8B08-2CA713D76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04" y="1554576"/>
            <a:ext cx="2422682" cy="4708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32ECE3-D9C3-594D-9E31-022C8BD4E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65" y="1537906"/>
            <a:ext cx="2422682" cy="47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1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0143" y="5328110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33866" y="-1955246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44377" y="5105101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1185320" y="2310206"/>
            <a:ext cx="7881305" cy="97917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5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Private Chat </a:t>
            </a:r>
            <a:r>
              <a:rPr lang="en-US" altLang="zh-CN" sz="5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&amp;</a:t>
            </a:r>
            <a:r>
              <a:rPr lang="en-US" sz="5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Chatroom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BAEDC8-5717-C948-A070-E11B71C7226C}"/>
              </a:ext>
            </a:extLst>
          </p:cNvPr>
          <p:cNvSpPr/>
          <p:nvPr/>
        </p:nvSpPr>
        <p:spPr>
          <a:xfrm>
            <a:off x="5396088" y="4255911"/>
            <a:ext cx="2856090" cy="696163"/>
          </a:xfrm>
          <a:prstGeom prst="roundRect">
            <a:avLst>
              <a:gd name="adj" fmla="val 50000"/>
            </a:avLst>
          </a:prstGeom>
          <a:solidFill>
            <a:srgbClr val="82A7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178DA9-AC20-6547-8A9F-DA68C2AA7EEC}"/>
              </a:ext>
            </a:extLst>
          </p:cNvPr>
          <p:cNvSpPr/>
          <p:nvPr/>
        </p:nvSpPr>
        <p:spPr>
          <a:xfrm>
            <a:off x="5723467" y="4342382"/>
            <a:ext cx="230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Feature.03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70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375210" y="502406"/>
            <a:ext cx="3248894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Private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Chat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PA_文本框 2">
            <a:extLst>
              <a:ext uri="{FF2B5EF4-FFF2-40B4-BE49-F238E27FC236}">
                <a16:creationId xmlns:a16="http://schemas.microsoft.com/office/drawing/2014/main" id="{0D6F8C97-4A44-FA46-8E79-56A460C39C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081023" y="504738"/>
            <a:ext cx="3456879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Chatroom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370362-C76D-6A46-BEF1-57DA74405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07" y="1646976"/>
            <a:ext cx="2336801" cy="46159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5BC403-1087-1247-AE12-81B94A6A4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489" y="1646976"/>
            <a:ext cx="2346781" cy="4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8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A29CE7-3305-7445-B71D-3D50C470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23" y="2194786"/>
            <a:ext cx="5234999" cy="28974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ECE5FE-89DD-8B4A-A566-5120E651A48C}"/>
              </a:ext>
            </a:extLst>
          </p:cNvPr>
          <p:cNvSpPr txBox="1"/>
          <p:nvPr/>
        </p:nvSpPr>
        <p:spPr>
          <a:xfrm>
            <a:off x="6869782" y="2229869"/>
            <a:ext cx="46445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APIs:</a:t>
            </a:r>
          </a:p>
          <a:p>
            <a:endParaRPr lang="en-US" altLang="zh-CN" b="1" dirty="0"/>
          </a:p>
          <a:p>
            <a:r>
              <a:rPr lang="en-US" altLang="zh-CN" b="1" dirty="0"/>
              <a:t>GET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/project/messages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curr_user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target_user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(status,</a:t>
            </a:r>
            <a:r>
              <a:rPr lang="zh-CN" altLang="en-US" dirty="0"/>
              <a:t> </a:t>
            </a:r>
            <a:r>
              <a:rPr lang="en-US" altLang="zh-CN" dirty="0"/>
              <a:t>data{message,</a:t>
            </a:r>
            <a:r>
              <a:rPr lang="zh-CN" altLang="en-US" dirty="0"/>
              <a:t> </a:t>
            </a:r>
            <a:r>
              <a:rPr lang="en-US" altLang="zh-CN" dirty="0" err="1"/>
              <a:t>message_id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message_time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receive_user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send_user</a:t>
            </a:r>
            <a:r>
              <a:rPr lang="en-US" altLang="zh-CN" dirty="0"/>
              <a:t>})</a:t>
            </a:r>
          </a:p>
          <a:p>
            <a:endParaRPr lang="en-US" altLang="zh-CN" b="1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/project/messages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send_user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receive_user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message)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</a:p>
        </p:txBody>
      </p:sp>
      <p:sp>
        <p:nvSpPr>
          <p:cNvPr id="6" name="PA_文本框 2">
            <a:extLst>
              <a:ext uri="{FF2B5EF4-FFF2-40B4-BE49-F238E27FC236}">
                <a16:creationId xmlns:a16="http://schemas.microsoft.com/office/drawing/2014/main" id="{7A632B14-746E-D643-AF3A-0AD7387A20F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29331" y="664862"/>
            <a:ext cx="3247784" cy="4053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Private Chat 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&amp;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Chatroom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4E07A7-C40A-764D-9A62-041B8BCCF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669" y="134894"/>
            <a:ext cx="1401953" cy="27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0143" y="5328110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33866" y="-1955246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44377" y="5105101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2645696" y="1869131"/>
            <a:ext cx="4539662" cy="162262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Moment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83D67B6E-3A8A-B24D-A5FB-2BF4A5752E84}"/>
              </a:ext>
            </a:extLst>
          </p:cNvPr>
          <p:cNvSpPr/>
          <p:nvPr/>
        </p:nvSpPr>
        <p:spPr>
          <a:xfrm>
            <a:off x="5396088" y="4255911"/>
            <a:ext cx="2856090" cy="696163"/>
          </a:xfrm>
          <a:prstGeom prst="roundRect">
            <a:avLst>
              <a:gd name="adj" fmla="val 50000"/>
            </a:avLst>
          </a:prstGeom>
          <a:solidFill>
            <a:srgbClr val="82A7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1D649B-CC81-3B4E-A2B9-F51D52B41D16}"/>
              </a:ext>
            </a:extLst>
          </p:cNvPr>
          <p:cNvSpPr/>
          <p:nvPr/>
        </p:nvSpPr>
        <p:spPr>
          <a:xfrm>
            <a:off x="5723467" y="4342382"/>
            <a:ext cx="230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Feature.04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58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20672" y="492986"/>
            <a:ext cx="2748414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Find</a:t>
            </a:r>
          </a:p>
        </p:txBody>
      </p:sp>
      <p:sp>
        <p:nvSpPr>
          <p:cNvPr id="9" name="PA_文本框 2">
            <a:extLst>
              <a:ext uri="{FF2B5EF4-FFF2-40B4-BE49-F238E27FC236}">
                <a16:creationId xmlns:a16="http://schemas.microsoft.com/office/drawing/2014/main" id="{B1F9B6AC-4801-BF40-88D1-3844C8B2BE7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09568" y="484420"/>
            <a:ext cx="1110708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37B85A-7733-8245-8BF2-7C8374DBB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3" y="1623414"/>
            <a:ext cx="2469665" cy="48451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115E9A-DAAC-F648-8AE1-5EBB1096C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6" y="1623415"/>
            <a:ext cx="2469666" cy="48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9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PA_文本框 2">
            <a:extLst>
              <a:ext uri="{FF2B5EF4-FFF2-40B4-BE49-F238E27FC236}">
                <a16:creationId xmlns:a16="http://schemas.microsoft.com/office/drawing/2014/main" id="{0D6F8C97-4A44-FA46-8E79-56A460C39C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03680" y="553407"/>
            <a:ext cx="6232689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Moment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Give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”like”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BBC491-1CE6-124D-9139-224284056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0" y="1597639"/>
            <a:ext cx="2349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5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0891F2-826C-B046-9BA6-97DFBDA2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06" y="1242107"/>
            <a:ext cx="4787783" cy="26255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144249-4C01-DB40-88E7-6A2A111E4D1D}"/>
              </a:ext>
            </a:extLst>
          </p:cNvPr>
          <p:cNvSpPr txBox="1"/>
          <p:nvPr/>
        </p:nvSpPr>
        <p:spPr>
          <a:xfrm>
            <a:off x="6807157" y="1242107"/>
            <a:ext cx="46445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APIs:</a:t>
            </a:r>
          </a:p>
          <a:p>
            <a:endParaRPr lang="en-US" altLang="zh-CN" b="1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/project/posts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posts_content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</a:p>
          <a:p>
            <a:endParaRPr lang="en-US" altLang="zh-CN" b="1" dirty="0"/>
          </a:p>
          <a:p>
            <a:r>
              <a:rPr lang="en-US" altLang="zh-CN" b="1" dirty="0"/>
              <a:t>GET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/project/posts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receive_user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message)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(status,</a:t>
            </a:r>
            <a:r>
              <a:rPr lang="zh-CN" altLang="en-US" dirty="0"/>
              <a:t> </a:t>
            </a:r>
            <a:r>
              <a:rPr lang="en-US" altLang="zh-CN" dirty="0"/>
              <a:t>data{</a:t>
            </a:r>
            <a:r>
              <a:rPr lang="en-US" altLang="zh-CN" dirty="0" err="1"/>
              <a:t>is_like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likes,</a:t>
            </a:r>
            <a:r>
              <a:rPr lang="zh-CN" altLang="en-US" dirty="0"/>
              <a:t> </a:t>
            </a:r>
            <a:r>
              <a:rPr lang="en-US" altLang="zh-CN" dirty="0"/>
              <a:t>nickname,</a:t>
            </a:r>
            <a:r>
              <a:rPr lang="zh-CN" altLang="en-US" dirty="0"/>
              <a:t> </a:t>
            </a:r>
            <a:r>
              <a:rPr lang="en-US" altLang="zh-CN" dirty="0" err="1"/>
              <a:t>post_content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post_id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post_time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user_id</a:t>
            </a:r>
            <a:r>
              <a:rPr lang="en-US" altLang="zh-CN" dirty="0"/>
              <a:t>})</a:t>
            </a:r>
          </a:p>
          <a:p>
            <a:endParaRPr lang="en-US" altLang="zh-CN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/project/like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post_id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</a:p>
          <a:p>
            <a:endParaRPr lang="en-US" altLang="zh-CN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/project/dislike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post_id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18D353-B80F-C842-9463-4655A6AC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06" y="3978868"/>
            <a:ext cx="4802510" cy="21006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E423AA-F101-6046-BAD8-409C7C5BBA6B}"/>
              </a:ext>
            </a:extLst>
          </p:cNvPr>
          <p:cNvSpPr/>
          <p:nvPr/>
        </p:nvSpPr>
        <p:spPr>
          <a:xfrm>
            <a:off x="1530916" y="615232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Moment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&amp;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give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like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E275E4-D0C5-A34E-BBD7-244FD8E11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514" y="284860"/>
            <a:ext cx="1360880" cy="26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94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8825" y="5460476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65757" y="-2376351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44106" y="6658383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2083465" y="1846383"/>
            <a:ext cx="6381258" cy="268515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Under</a:t>
            </a:r>
            <a:r>
              <a:rPr lang="zh-CN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Development</a:t>
            </a:r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98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319192" y="1343378"/>
            <a:ext cx="3436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Features</a:t>
            </a:r>
            <a:endParaRPr lang="zh-CN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腾祥铭宋简-W8" pitchFamily="2" charset="0"/>
              <a:ea typeface="腾祥铭宋简-W8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4B324E-5B7B-D942-8F28-3A5B918F31FE}"/>
              </a:ext>
            </a:extLst>
          </p:cNvPr>
          <p:cNvSpPr txBox="1"/>
          <p:nvPr/>
        </p:nvSpPr>
        <p:spPr>
          <a:xfrm>
            <a:off x="4319192" y="4309777"/>
            <a:ext cx="3553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Demo</a:t>
            </a:r>
            <a:endParaRPr lang="zh-CN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腾祥铭宋简-W8" pitchFamily="2" charset="0"/>
              <a:ea typeface="腾祥铭宋简-W8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A65CC2-8FDF-4146-99BB-00070039BF06}"/>
              </a:ext>
            </a:extLst>
          </p:cNvPr>
          <p:cNvSpPr txBox="1"/>
          <p:nvPr/>
        </p:nvSpPr>
        <p:spPr>
          <a:xfrm>
            <a:off x="2676211" y="2826577"/>
            <a:ext cx="6722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Under</a:t>
            </a:r>
            <a:r>
              <a:rPr lang="zh-CN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 </a:t>
            </a:r>
            <a:r>
              <a:rPr lang="en-US" altLang="zh-CN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Development</a:t>
            </a:r>
            <a:endParaRPr lang="zh-CN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腾祥铭宋简-W8" pitchFamily="2" charset="0"/>
              <a:ea typeface="腾祥铭宋简-W8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9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85698" y="483566"/>
            <a:ext cx="2748414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Comment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75A797-B15B-E143-A073-8260862A3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05" y="1777034"/>
            <a:ext cx="2362200" cy="4597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FD2DBE-5C8C-A544-B378-14036B149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282" y="2389298"/>
            <a:ext cx="5360766" cy="29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63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PA_文本框 2">
            <a:extLst>
              <a:ext uri="{FF2B5EF4-FFF2-40B4-BE49-F238E27FC236}">
                <a16:creationId xmlns:a16="http://schemas.microsoft.com/office/drawing/2014/main" id="{B1F9B6AC-4801-BF40-88D1-3844C8B2BE7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05954" y="488275"/>
            <a:ext cx="3902927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Scan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QR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Code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458DE3-3196-044A-A5AD-79D1563B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956" y="1851910"/>
            <a:ext cx="2284999" cy="43908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5D57CAC-943E-8F4C-80A5-2F6E694F2826}"/>
              </a:ext>
            </a:extLst>
          </p:cNvPr>
          <p:cNvSpPr txBox="1"/>
          <p:nvPr/>
        </p:nvSpPr>
        <p:spPr>
          <a:xfrm>
            <a:off x="5808880" y="1720840"/>
            <a:ext cx="6140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Relative</a:t>
            </a:r>
            <a:r>
              <a:rPr lang="zh-CN" altLang="en-US" b="1" dirty="0"/>
              <a:t> </a:t>
            </a:r>
            <a:r>
              <a:rPr lang="en-US" altLang="zh-CN" b="1" dirty="0"/>
              <a:t>libraries:</a:t>
            </a:r>
          </a:p>
          <a:p>
            <a:r>
              <a:rPr lang="en-US" altLang="zh-CN" b="1" dirty="0" err="1"/>
              <a:t>com.huawei.hms.hmsscankit.ScanUtil</a:t>
            </a:r>
            <a:endParaRPr lang="en-US" altLang="zh-CN" b="1" dirty="0"/>
          </a:p>
          <a:p>
            <a:r>
              <a:rPr lang="en-US" altLang="zh-CN" b="1" dirty="0" err="1"/>
              <a:t>com.huawei.hms.ml.scan.HmsScan</a:t>
            </a:r>
            <a:endParaRPr lang="en-US" altLang="zh-CN" b="1" dirty="0"/>
          </a:p>
          <a:p>
            <a:r>
              <a:rPr lang="en-US" altLang="zh-CN" b="1" dirty="0" err="1"/>
              <a:t>com.huawei.hms.ml.scan.HmsScanAnalyzerOptions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Steps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realize:</a:t>
            </a:r>
          </a:p>
          <a:p>
            <a:endParaRPr lang="en-US" altLang="zh-CN" b="1" dirty="0"/>
          </a:p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/>
              <a:t>Click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“</a:t>
            </a:r>
            <a:r>
              <a:rPr lang="en-US" altLang="zh-CN" b="1" dirty="0"/>
              <a:t>Scan</a:t>
            </a:r>
            <a:r>
              <a:rPr lang="zh-CN" altLang="en-US" b="1" dirty="0"/>
              <a:t>”</a:t>
            </a:r>
            <a:r>
              <a:rPr lang="en-US" altLang="zh-CN" b="1" dirty="0"/>
              <a:t>Button</a:t>
            </a:r>
          </a:p>
          <a:p>
            <a:endParaRPr lang="en-US" altLang="zh-CN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/>
              <a:t>Turn on camera permission</a:t>
            </a:r>
          </a:p>
          <a:p>
            <a:endParaRPr lang="en-US" altLang="zh-CN" b="1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 </a:t>
            </a:r>
            <a:r>
              <a:rPr lang="en-US" altLang="zh-CN" b="1" dirty="0"/>
              <a:t>Call</a:t>
            </a:r>
            <a:r>
              <a:rPr lang="zh-CN" altLang="en-US" b="1" dirty="0"/>
              <a:t> </a:t>
            </a:r>
            <a:r>
              <a:rPr lang="en-US" altLang="zh-CN" b="1" dirty="0"/>
              <a:t>functions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get</a:t>
            </a:r>
            <a:r>
              <a:rPr lang="zh-CN" altLang="en-US" b="1" dirty="0"/>
              <a:t> </a:t>
            </a:r>
            <a:r>
              <a:rPr lang="en-US" altLang="zh-CN" b="1" dirty="0"/>
              <a:t>QR</a:t>
            </a:r>
            <a:r>
              <a:rPr lang="zh-CN" altLang="en-US" b="1" dirty="0"/>
              <a:t> </a:t>
            </a:r>
            <a:r>
              <a:rPr lang="en-US" altLang="zh-CN" b="1" dirty="0"/>
              <a:t>code</a:t>
            </a:r>
            <a:r>
              <a:rPr lang="zh-CN" altLang="en-US" b="1" dirty="0"/>
              <a:t> </a:t>
            </a:r>
            <a:r>
              <a:rPr lang="en-US" altLang="zh-CN" b="1" dirty="0"/>
              <a:t>scanning</a:t>
            </a:r>
            <a:r>
              <a:rPr lang="zh-CN" altLang="en-US" b="1" dirty="0"/>
              <a:t> </a:t>
            </a:r>
            <a:r>
              <a:rPr lang="en-US" altLang="zh-CN" b="1" dirty="0"/>
              <a:t>result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3143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28825" y="5460476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865757" y="-2376351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544106" y="6658383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2724773" y="2079541"/>
            <a:ext cx="4423160" cy="178247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10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Demo</a:t>
            </a:r>
            <a:endParaRPr lang="en-US" sz="10000" dirty="0">
              <a:solidFill>
                <a:schemeClr val="tx1">
                  <a:lumMod val="50000"/>
                  <a:lumOff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12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oment demo (Group 14)" descr="iMoment demo (Group 14)">
            <a:hlinkClick r:id="" action="ppaction://media"/>
            <a:extLst>
              <a:ext uri="{FF2B5EF4-FFF2-40B4-BE49-F238E27FC236}">
                <a16:creationId xmlns:a16="http://schemas.microsoft.com/office/drawing/2014/main" id="{EF3F4B9F-62A4-5D45-92A9-5F5E37E7F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1111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88695" y="2644170"/>
            <a:ext cx="86146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Github</a:t>
            </a:r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 </a:t>
            </a:r>
            <a:r>
              <a:rPr lang="en-US" altLang="zh-CN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epo</a:t>
            </a:r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:</a:t>
            </a:r>
          </a:p>
          <a:p>
            <a:pPr algn="ctr"/>
            <a:endParaRPr lang="en-US" altLang="zh-CN" sz="32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腾祥铭宋简-W8" pitchFamily="2" charset="0"/>
            </a:endParaRPr>
          </a:p>
          <a:p>
            <a:pPr algn="ctr"/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 https://</a:t>
            </a:r>
            <a:r>
              <a:rPr lang="en-US" altLang="zh-CN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github.com</a:t>
            </a:r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/</a:t>
            </a:r>
            <a:r>
              <a:rPr lang="en-US" altLang="zh-CN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LearnerHB</a:t>
            </a:r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/IEMS5722_Project</a:t>
            </a:r>
          </a:p>
          <a:p>
            <a:pPr algn="ctr"/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腾祥铭宋简-W8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223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29704" y="6332137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51368" y="-1917735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38121" y="5330980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679169" y="5251471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1974727" y="2495742"/>
            <a:ext cx="6857932" cy="1613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Microsoft YaHei" panose="020B0503020204020204" pitchFamily="34" charset="-122"/>
              </a:rPr>
              <a:t>Thank</a:t>
            </a:r>
            <a:r>
              <a:rPr lang="zh-CN" altLang="en-US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Microsoft YaHei" panose="020B0503020204020204" pitchFamily="34" charset="-122"/>
              </a:rPr>
              <a:t>you</a:t>
            </a:r>
            <a:r>
              <a:rPr lang="zh-CN" altLang="en-US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Microsoft YaHei" panose="020B0503020204020204" pitchFamily="34" charset="-122"/>
              </a:rPr>
              <a:t>！</a:t>
            </a:r>
            <a:endParaRPr lang="en-US" sz="88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quotation-mark_32371">
            <a:extLst>
              <a:ext uri="{FF2B5EF4-FFF2-40B4-BE49-F238E27FC236}">
                <a16:creationId xmlns:a16="http://schemas.microsoft.com/office/drawing/2014/main" id="{E1C796F3-2E86-9D4C-9B14-C9555850B746}"/>
              </a:ext>
            </a:extLst>
          </p:cNvPr>
          <p:cNvSpPr>
            <a:spLocks noChangeAspect="1"/>
          </p:cNvSpPr>
          <p:nvPr/>
        </p:nvSpPr>
        <p:spPr bwMode="auto">
          <a:xfrm>
            <a:off x="636183" y="1219199"/>
            <a:ext cx="733939" cy="68118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5E739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1619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8825" y="5460476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65757" y="-2376351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44106" y="6658383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2510283" y="2260164"/>
            <a:ext cx="6251719" cy="1579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Features</a:t>
            </a:r>
            <a:endParaRPr lang="en-US" sz="8800" dirty="0">
              <a:solidFill>
                <a:schemeClr val="tx1">
                  <a:lumMod val="50000"/>
                  <a:lumOff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89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">
            <a:extLst>
              <a:ext uri="{FF2B5EF4-FFF2-40B4-BE49-F238E27FC236}">
                <a16:creationId xmlns:a16="http://schemas.microsoft.com/office/drawing/2014/main" id="{E7A650F4-0348-451A-8F1D-EF6F29AD3E5A}"/>
              </a:ext>
            </a:extLst>
          </p:cNvPr>
          <p:cNvSpPr/>
          <p:nvPr/>
        </p:nvSpPr>
        <p:spPr>
          <a:xfrm>
            <a:off x="1359567" y="4379382"/>
            <a:ext cx="4136173" cy="1863040"/>
          </a:xfrm>
          <a:prstGeom prst="roundRect">
            <a:avLst/>
          </a:prstGeom>
          <a:solidFill>
            <a:srgbClr val="82A0A0">
              <a:alpha val="80392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5120" tIns="1544320" rIns="325120" bIns="379306" numCol="1" spcCol="1270" anchor="ctr" anchorCtr="0">
            <a:noAutofit/>
          </a:bodyPr>
          <a:lstStyle/>
          <a:p>
            <a:pPr marL="0" marR="0" lvl="0" indent="0" algn="ctr" defTabSz="2000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2">
            <a:extLst>
              <a:ext uri="{FF2B5EF4-FFF2-40B4-BE49-F238E27FC236}">
                <a16:creationId xmlns:a16="http://schemas.microsoft.com/office/drawing/2014/main" id="{9853B4CF-C1E1-4905-810F-65558A4B846A}"/>
              </a:ext>
            </a:extLst>
          </p:cNvPr>
          <p:cNvSpPr/>
          <p:nvPr/>
        </p:nvSpPr>
        <p:spPr>
          <a:xfrm>
            <a:off x="6884753" y="4379382"/>
            <a:ext cx="4136173" cy="1863040"/>
          </a:xfrm>
          <a:prstGeom prst="roundRect">
            <a:avLst/>
          </a:prstGeom>
          <a:solidFill>
            <a:srgbClr val="7F7A7A">
              <a:alpha val="75686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517227" tIns="325120" rIns="216746" bIns="32512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3">
            <a:extLst>
              <a:ext uri="{FF2B5EF4-FFF2-40B4-BE49-F238E27FC236}">
                <a16:creationId xmlns:a16="http://schemas.microsoft.com/office/drawing/2014/main" id="{C9474D71-CCDE-49B2-8E0E-D59CEAECEB90}"/>
              </a:ext>
            </a:extLst>
          </p:cNvPr>
          <p:cNvSpPr/>
          <p:nvPr/>
        </p:nvSpPr>
        <p:spPr>
          <a:xfrm>
            <a:off x="1359568" y="1974263"/>
            <a:ext cx="4136173" cy="1806417"/>
          </a:xfrm>
          <a:prstGeom prst="roundRect">
            <a:avLst/>
          </a:prstGeom>
          <a:solidFill>
            <a:srgbClr val="85ACB6">
              <a:alpha val="8549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6746" tIns="325120" rIns="1517227" bIns="325120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4">
            <a:extLst>
              <a:ext uri="{FF2B5EF4-FFF2-40B4-BE49-F238E27FC236}">
                <a16:creationId xmlns:a16="http://schemas.microsoft.com/office/drawing/2014/main" id="{18797A88-C698-4E80-A9E2-5D1299736898}"/>
              </a:ext>
            </a:extLst>
          </p:cNvPr>
          <p:cNvSpPr/>
          <p:nvPr/>
        </p:nvSpPr>
        <p:spPr>
          <a:xfrm>
            <a:off x="6884753" y="1974263"/>
            <a:ext cx="4136173" cy="1819193"/>
          </a:xfrm>
          <a:prstGeom prst="roundRect">
            <a:avLst/>
          </a:prstGeom>
          <a:solidFill>
            <a:srgbClr val="5E7391">
              <a:alpha val="77647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5120" tIns="379307" rIns="325120" bIns="1544319" numCol="1" spcCol="1270" anchor="ctr" anchorCtr="0">
            <a:noAutofit/>
          </a:bodyPr>
          <a:lstStyle/>
          <a:p>
            <a:pPr marL="0" marR="0" lvl="0" indent="0" algn="ctr" defTabSz="2000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BA3C27-3358-45B7-AC66-8ED1E6496CEC}"/>
              </a:ext>
            </a:extLst>
          </p:cNvPr>
          <p:cNvSpPr txBox="1"/>
          <p:nvPr/>
        </p:nvSpPr>
        <p:spPr>
          <a:xfrm>
            <a:off x="3039244" y="4521008"/>
            <a:ext cx="79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765B60-5FC2-4ED6-B9FB-CB87E3BCFF32}"/>
              </a:ext>
            </a:extLst>
          </p:cNvPr>
          <p:cNvSpPr txBox="1"/>
          <p:nvPr/>
        </p:nvSpPr>
        <p:spPr>
          <a:xfrm>
            <a:off x="8620093" y="4530065"/>
            <a:ext cx="732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822668-E0F7-4E49-BE05-8486B4CDFBB0}"/>
              </a:ext>
            </a:extLst>
          </p:cNvPr>
          <p:cNvSpPr txBox="1"/>
          <p:nvPr/>
        </p:nvSpPr>
        <p:spPr>
          <a:xfrm>
            <a:off x="2989008" y="2127572"/>
            <a:ext cx="84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27B8CF-1B48-4030-A302-70FD8C3A60E3}"/>
              </a:ext>
            </a:extLst>
          </p:cNvPr>
          <p:cNvSpPr txBox="1"/>
          <p:nvPr/>
        </p:nvSpPr>
        <p:spPr>
          <a:xfrm>
            <a:off x="8566483" y="2091828"/>
            <a:ext cx="83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F96C41-505F-436D-8C10-A3B1E1034515}"/>
              </a:ext>
            </a:extLst>
          </p:cNvPr>
          <p:cNvSpPr/>
          <p:nvPr/>
        </p:nvSpPr>
        <p:spPr>
          <a:xfrm>
            <a:off x="1248866" y="5310902"/>
            <a:ext cx="446101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Private Chat / Chatroom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E0F4B5-12A7-4F61-BE42-9AE373E96261}"/>
              </a:ext>
            </a:extLst>
          </p:cNvPr>
          <p:cNvSpPr/>
          <p:nvPr/>
        </p:nvSpPr>
        <p:spPr>
          <a:xfrm>
            <a:off x="7884588" y="5203968"/>
            <a:ext cx="219945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Moment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elvetica" pitchFamily="2" charset="0"/>
              <a:ea typeface="思源宋体 Heavy" panose="02020900000000000000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630E41-6E7A-4301-B128-D904F311B817}"/>
              </a:ext>
            </a:extLst>
          </p:cNvPr>
          <p:cNvSpPr/>
          <p:nvPr/>
        </p:nvSpPr>
        <p:spPr>
          <a:xfrm>
            <a:off x="1473562" y="2793699"/>
            <a:ext cx="39081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User Login / Register</a:t>
            </a:r>
            <a:endParaRPr lang="zh-CN" altLang="en-US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ea typeface="思源宋体 Heavy" panose="02020900000000000000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41E824-8973-4F9F-92AD-77C3CF315AFA}"/>
              </a:ext>
            </a:extLst>
          </p:cNvPr>
          <p:cNvSpPr/>
          <p:nvPr/>
        </p:nvSpPr>
        <p:spPr>
          <a:xfrm>
            <a:off x="7065385" y="2784506"/>
            <a:ext cx="383786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Add friends via User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ID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elvetica" pitchFamily="2" charset="0"/>
              <a:ea typeface="思源宋体 Heavy" panose="020209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02443" y="482843"/>
            <a:ext cx="3553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Features</a:t>
            </a:r>
            <a:endParaRPr lang="zh-CN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腾祥铭宋简-W8" pitchFamily="2" charset="0"/>
              <a:ea typeface="腾祥铭宋简-W8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0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110143" y="5328110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633866" y="-1955246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544377" y="5105101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1262695" y="2323854"/>
            <a:ext cx="7602739" cy="9965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User Login </a:t>
            </a:r>
            <a:r>
              <a:rPr lang="en-US" altLang="zh-CN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&amp;</a:t>
            </a:r>
            <a:r>
              <a:rPr lang="en-US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Register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396088" y="4255911"/>
            <a:ext cx="2856090" cy="696163"/>
          </a:xfrm>
          <a:prstGeom prst="roundRect">
            <a:avLst>
              <a:gd name="adj" fmla="val 50000"/>
            </a:avLst>
          </a:prstGeom>
          <a:solidFill>
            <a:srgbClr val="82A7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23467" y="4342382"/>
            <a:ext cx="230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Feature.01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58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278805" y="492986"/>
            <a:ext cx="2748414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Register</a:t>
            </a:r>
          </a:p>
        </p:txBody>
      </p:sp>
      <p:sp>
        <p:nvSpPr>
          <p:cNvPr id="9" name="PA_文本框 2">
            <a:extLst>
              <a:ext uri="{FF2B5EF4-FFF2-40B4-BE49-F238E27FC236}">
                <a16:creationId xmlns:a16="http://schemas.microsoft.com/office/drawing/2014/main" id="{B1F9B6AC-4801-BF40-88D1-3844C8B2BE7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14003" y="473632"/>
            <a:ext cx="1717082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Login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F6DB52-46CF-D642-A578-AF06C92F8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05" y="1623414"/>
            <a:ext cx="2417373" cy="47161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DA5D79-B959-374B-9D63-EAD16DBB7F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55" y="1623414"/>
            <a:ext cx="2443734" cy="47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9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4F5806-6997-F142-80D8-0CA48111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2" y="2167401"/>
            <a:ext cx="5580073" cy="24610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683B14-9055-C347-BA22-ACA3E981518E}"/>
              </a:ext>
            </a:extLst>
          </p:cNvPr>
          <p:cNvSpPr txBox="1"/>
          <p:nvPr/>
        </p:nvSpPr>
        <p:spPr>
          <a:xfrm>
            <a:off x="7088049" y="2167401"/>
            <a:ext cx="3207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APIs:</a:t>
            </a:r>
          </a:p>
          <a:p>
            <a:endParaRPr lang="en-US" altLang="zh-CN" b="1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/project/register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(username,</a:t>
            </a:r>
            <a:r>
              <a:rPr lang="zh-CN" altLang="en-US" dirty="0"/>
              <a:t> </a:t>
            </a:r>
            <a:r>
              <a:rPr lang="en-US" altLang="zh-CN" dirty="0"/>
              <a:t>password)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(id,</a:t>
            </a:r>
            <a:r>
              <a:rPr lang="zh-CN" altLang="en-US" dirty="0"/>
              <a:t> </a:t>
            </a:r>
            <a:r>
              <a:rPr lang="en-US" altLang="zh-CN" dirty="0"/>
              <a:t>status)</a:t>
            </a:r>
          </a:p>
          <a:p>
            <a:endParaRPr lang="en-US" altLang="zh-CN" b="1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/project/login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(username,</a:t>
            </a:r>
            <a:r>
              <a:rPr lang="zh-CN" altLang="en-US" dirty="0"/>
              <a:t> </a:t>
            </a:r>
            <a:r>
              <a:rPr lang="en-US" altLang="zh-CN" dirty="0"/>
              <a:t>password)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9C6D03-B041-7C40-90B6-FAC2AB6B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84" y="232601"/>
            <a:ext cx="1332270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0143" y="5328110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33866" y="-1955246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44377" y="5105101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1262695" y="2323854"/>
            <a:ext cx="7602739" cy="9965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5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Add friends via User ID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3E08842-0962-0048-B7D1-F280A4D20B3D}"/>
              </a:ext>
            </a:extLst>
          </p:cNvPr>
          <p:cNvSpPr/>
          <p:nvPr/>
        </p:nvSpPr>
        <p:spPr>
          <a:xfrm>
            <a:off x="5396088" y="4255911"/>
            <a:ext cx="2856090" cy="696163"/>
          </a:xfrm>
          <a:prstGeom prst="roundRect">
            <a:avLst>
              <a:gd name="adj" fmla="val 50000"/>
            </a:avLst>
          </a:prstGeom>
          <a:solidFill>
            <a:srgbClr val="82A7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7942B4-FCDB-9549-96CE-47F98FDD256F}"/>
              </a:ext>
            </a:extLst>
          </p:cNvPr>
          <p:cNvSpPr/>
          <p:nvPr/>
        </p:nvSpPr>
        <p:spPr>
          <a:xfrm>
            <a:off x="5723467" y="4342382"/>
            <a:ext cx="230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Feature.02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668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06080" y="502406"/>
            <a:ext cx="3018024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Add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friend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PA_文本框 2">
            <a:extLst>
              <a:ext uri="{FF2B5EF4-FFF2-40B4-BE49-F238E27FC236}">
                <a16:creationId xmlns:a16="http://schemas.microsoft.com/office/drawing/2014/main" id="{0D6F8C97-4A44-FA46-8E79-56A460C39C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929703" y="519076"/>
            <a:ext cx="3919721" cy="7251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Accept</a:t>
            </a:r>
            <a:r>
              <a:rPr lang="zh-CN" altLang="en-US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Refuse</a:t>
            </a:r>
            <a:endParaRPr lang="en-US" sz="38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7D5D88-9362-954C-961E-5BB0AF472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6" y="1560396"/>
            <a:ext cx="2422681" cy="4714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4640AA-FC79-384A-81A0-094128B3B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79" y="1560396"/>
            <a:ext cx="2422681" cy="47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55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681</Words>
  <Application>Microsoft Macintosh PowerPoint</Application>
  <PresentationFormat>宽屏</PresentationFormat>
  <Paragraphs>137</Paragraphs>
  <Slides>25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等线</vt:lpstr>
      <vt:lpstr>等线 Light</vt:lpstr>
      <vt:lpstr>思源宋体 Heavy</vt:lpstr>
      <vt:lpstr>腾祥铭宋简-W8</vt:lpstr>
      <vt:lpstr>Microsoft YaHei</vt:lpstr>
      <vt:lpstr>Microsoft YaHei</vt:lpstr>
      <vt:lpstr>Arial</vt:lpstr>
      <vt:lpstr>Arial Rounded MT Bold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2842333134@qq.com</cp:lastModifiedBy>
  <cp:revision>174</cp:revision>
  <dcterms:created xsi:type="dcterms:W3CDTF">2020-05-22T13:30:26Z</dcterms:created>
  <dcterms:modified xsi:type="dcterms:W3CDTF">2021-04-29T08:21:08Z</dcterms:modified>
</cp:coreProperties>
</file>